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73" r:id="rId2"/>
    <p:sldId id="293" r:id="rId3"/>
    <p:sldId id="333" r:id="rId4"/>
    <p:sldId id="344" r:id="rId5"/>
    <p:sldId id="346" r:id="rId6"/>
    <p:sldId id="348" r:id="rId7"/>
    <p:sldId id="362" r:id="rId8"/>
    <p:sldId id="339" r:id="rId9"/>
    <p:sldId id="343" r:id="rId10"/>
    <p:sldId id="332" r:id="rId11"/>
    <p:sldId id="384" r:id="rId12"/>
    <p:sldId id="383" r:id="rId13"/>
    <p:sldId id="363" r:id="rId14"/>
    <p:sldId id="379" r:id="rId15"/>
    <p:sldId id="378" r:id="rId16"/>
    <p:sldId id="366" r:id="rId17"/>
    <p:sldId id="367" r:id="rId18"/>
    <p:sldId id="382" r:id="rId19"/>
    <p:sldId id="357" r:id="rId20"/>
    <p:sldId id="374" r:id="rId21"/>
    <p:sldId id="380" r:id="rId22"/>
    <p:sldId id="368" r:id="rId23"/>
    <p:sldId id="370" r:id="rId24"/>
    <p:sldId id="375" r:id="rId25"/>
    <p:sldId id="377" r:id="rId26"/>
    <p:sldId id="302" r:id="rId27"/>
    <p:sldId id="385" r:id="rId28"/>
    <p:sldId id="30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146" autoAdjust="0"/>
  </p:normalViewPr>
  <p:slideViewPr>
    <p:cSldViewPr snapToGrid="0" snapToObjects="1">
      <p:cViewPr varScale="1">
        <p:scale>
          <a:sx n="81" d="100"/>
          <a:sy n="81" d="100"/>
        </p:scale>
        <p:origin x="108" y="540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2.png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7.wmf"/><Relationship Id="rId5" Type="http://schemas.openxmlformats.org/officeDocument/2006/relationships/image" Target="../media/image34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3.wmf"/><Relationship Id="rId9" Type="http://schemas.openxmlformats.org/officeDocument/2006/relationships/image" Target="../media/image36.wmf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4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7.svg"/><Relationship Id="rId4" Type="http://schemas.openxmlformats.org/officeDocument/2006/relationships/image" Target="../media/image6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gif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71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wmf"/><Relationship Id="rId11" Type="http://schemas.openxmlformats.org/officeDocument/2006/relationships/image" Target="../media/image19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8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空间目标编目与空间碎片环境模型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</a:t>
            </a:r>
            <a:r>
              <a:rPr kumimoji="0" lang="en-GB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历元平赤道：岁差章动导致地球赤道面在空间摆动，引起地球引力场位函数的变化（坐标系附加摄动）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瞬时真赤道：地球引力场位函数基本不变，但运动坐标系需增加一项惯性力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88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4102452" y="6072249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51361EF0-456B-0C56-89C6-98C96DFC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Satrec,SatrecArray,SGP4_ERRORS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538947" y="3235075"/>
            <a:ext cx="626546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11EC731-49D8-BD26-4C8D-5093CC53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607" y="3922920"/>
            <a:ext cx="2447925" cy="2343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（初轨轨道面精度较高，可省略）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336376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56134" y="3388756"/>
            <a:ext cx="4483581" cy="422412"/>
            <a:chOff x="-316526" y="2495410"/>
            <a:chExt cx="4483581" cy="42241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6" y="2495410"/>
              <a:ext cx="44835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短弧看作线性，将航迹压缩到时刻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5620838"/>
                </p:ext>
              </p:extLst>
            </p:nvPr>
          </p:nvGraphicFramePr>
          <p:xfrm>
            <a:off x="3874220" y="2539997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874220" y="2539997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50560" imgH="264600" progId="Equation.AxMath">
                  <p:embed/>
                </p:oleObj>
              </mc:Choice>
              <mc:Fallback>
                <p:oleObj name="AxMath" r:id="rId2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1200" imgH="228600" progId="Equation.AxMath">
                  <p:embed/>
                </p:oleObj>
              </mc:Choice>
              <mc:Fallback>
                <p:oleObj name="AxMath" r:id="rId4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10840" imgH="264600" progId="Equation.AxMath">
                  <p:embed/>
                </p:oleObj>
              </mc:Choice>
              <mc:Fallback>
                <p:oleObj name="AxMath" r:id="rId6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09B3E08-6E3C-4875-6B9A-CDBAFFB8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7DED0860-1797-B6AC-D4D9-FCC984A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525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42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基于</a:t>
                </a:r>
                <a:r>
                  <a:rPr lang="zh-CN" altLang="en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Admissible Region)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的弧段关联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观测数据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可行域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关联方法：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4454746" cy="4901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722" y="5831633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9ADF733-5E6C-0321-61A2-C64EEC4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观测数据格式：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##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航迹编号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data_exercise_7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实习作业七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根数类型：平根数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坐标系（下页）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3E989-BBB3-EFEE-557F-6428EA16CDA3}"/>
              </a:ext>
            </a:extLst>
          </p:cNvPr>
          <p:cNvSpPr/>
          <p:nvPr/>
        </p:nvSpPr>
        <p:spPr>
          <a:xfrm>
            <a:off x="9177691" y="6156233"/>
            <a:ext cx="275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古在由秀根数（书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6FBF0D-8B51-8EF6-C680-481A1DFD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738496"/>
            <a:ext cx="3122629" cy="34193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2D1FD7-5232-1E12-8D6B-3B15CF259B1F}"/>
              </a:ext>
            </a:extLst>
          </p:cNvPr>
          <p:cNvSpPr/>
          <p:nvPr/>
        </p:nvSpPr>
        <p:spPr>
          <a:xfrm>
            <a:off x="8811491" y="2738496"/>
            <a:ext cx="3122629" cy="371694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21179</TotalTime>
  <Words>2429</Words>
  <Application>Microsoft Office PowerPoint</Application>
  <PresentationFormat>宽屏</PresentationFormat>
  <Paragraphs>428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354</cp:revision>
  <dcterms:created xsi:type="dcterms:W3CDTF">2022-10-24T14:28:29Z</dcterms:created>
  <dcterms:modified xsi:type="dcterms:W3CDTF">2023-08-22T15:45:53Z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